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1" r:id="rId5"/>
    <p:sldId id="262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6" r:id="rId19"/>
    <p:sldId id="278" r:id="rId20"/>
    <p:sldId id="279" r:id="rId21"/>
    <p:sldId id="280" r:id="rId22"/>
    <p:sldId id="282" r:id="rId23"/>
    <p:sldId id="281" r:id="rId24"/>
    <p:sldId id="284" r:id="rId25"/>
    <p:sldId id="283" r:id="rId26"/>
    <p:sldId id="286" r:id="rId27"/>
    <p:sldId id="285" r:id="rId28"/>
    <p:sldId id="287" r:id="rId29"/>
    <p:sldId id="291" r:id="rId30"/>
    <p:sldId id="288" r:id="rId31"/>
    <p:sldId id="289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3317-3ECE-4E01-B17F-F3B96EA35C51}" type="datetimeFigureOut">
              <a:rPr lang="ko-KR" altLang="en-US" smtClean="0"/>
              <a:pPr/>
              <a:t>2017-02-20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8145F-CCE4-48CC-96B7-7D8576F0DB4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Korean.mp3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Korean.mp3" TargetMode="Externa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English.mp3" TargetMode="Externa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English.mp3" TargetMode="Externa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Easy_Sentence3.mp3" TargetMode="External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Whitney_2017\Travel_English.wav" TargetMode="Externa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PT_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0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1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2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4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5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01-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6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7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19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1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1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1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02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2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3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4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5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6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7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7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28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8-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3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29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3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그림 4" descr="3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0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3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0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0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32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4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5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6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4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05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06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그림 4" descr="04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4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40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4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5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6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ore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124200"/>
            <a:ext cx="304800" cy="304800"/>
          </a:xfrm>
          <a:prstGeom prst="rect">
            <a:avLst/>
          </a:prstGeom>
        </p:spPr>
      </p:pic>
      <p:pic>
        <p:nvPicPr>
          <p:cNvPr id="4" name="그림 3" descr="46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Kore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343400" y="56388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6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Korea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3434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6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5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7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Englis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343400" y="579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7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English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3434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7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8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Easy_Sentence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5715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48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48-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8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48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49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49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5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6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4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5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6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59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Travel_Englis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95800" y="6248400"/>
            <a:ext cx="304800" cy="304800"/>
          </a:xfrm>
          <a:prstGeom prst="rect">
            <a:avLst/>
          </a:prstGeom>
        </p:spPr>
      </p:pic>
      <p:pic>
        <p:nvPicPr>
          <p:cNvPr id="4" name="그림 3" descr="59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그림 5" descr="60-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Travel_Englis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8382000" y="4572000"/>
            <a:ext cx="304800" cy="304800"/>
          </a:xfrm>
          <a:prstGeom prst="rect">
            <a:avLst/>
          </a:prstGeom>
        </p:spPr>
      </p:pic>
      <p:pic>
        <p:nvPicPr>
          <p:cNvPr id="8" name="그림 7" descr="59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Travel_English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4267200" y="6172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5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31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6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7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4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63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그림 3" descr="65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6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9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6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그림 2" descr="69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0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08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2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3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3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3-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73-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0</Words>
  <Application>Microsoft Office PowerPoint</Application>
  <PresentationFormat>화면 슬라이드 쇼(4:3)</PresentationFormat>
  <Paragraphs>0</Paragraphs>
  <Slides>94</Slides>
  <Notes>0</Notes>
  <HiddenSlides>0</HiddenSlides>
  <MMClips>9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94</vt:i4>
      </vt:variant>
    </vt:vector>
  </HeadingPairs>
  <TitlesOfParts>
    <vt:vector size="95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  <vt:lpstr>슬라이드 71</vt:lpstr>
      <vt:lpstr>슬라이드 72</vt:lpstr>
      <vt:lpstr>슬라이드 73</vt:lpstr>
      <vt:lpstr>슬라이드 74</vt:lpstr>
      <vt:lpstr>슬라이드 75</vt:lpstr>
      <vt:lpstr>슬라이드 76</vt:lpstr>
      <vt:lpstr>슬라이드 77</vt:lpstr>
      <vt:lpstr>슬라이드 78</vt:lpstr>
      <vt:lpstr>슬라이드 79</vt:lpstr>
      <vt:lpstr>슬라이드 80</vt:lpstr>
      <vt:lpstr>슬라이드 81</vt:lpstr>
      <vt:lpstr>슬라이드 82</vt:lpstr>
      <vt:lpstr>슬라이드 83</vt:lpstr>
      <vt:lpstr>슬라이드 84</vt:lpstr>
      <vt:lpstr>슬라이드 85</vt:lpstr>
      <vt:lpstr>슬라이드 86</vt:lpstr>
      <vt:lpstr>슬라이드 87</vt:lpstr>
      <vt:lpstr>슬라이드 88</vt:lpstr>
      <vt:lpstr>슬라이드 89</vt:lpstr>
      <vt:lpstr>슬라이드 90</vt:lpstr>
      <vt:lpstr>슬라이드 91</vt:lpstr>
      <vt:lpstr>슬라이드 92</vt:lpstr>
      <vt:lpstr>슬라이드 93</vt:lpstr>
      <vt:lpstr>슬라이드 94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richard_xp</dc:creator>
  <cp:lastModifiedBy>richard_xp</cp:lastModifiedBy>
  <cp:revision>55</cp:revision>
  <dcterms:created xsi:type="dcterms:W3CDTF">2017-02-15T07:39:43Z</dcterms:created>
  <dcterms:modified xsi:type="dcterms:W3CDTF">2017-02-20T07:20:46Z</dcterms:modified>
</cp:coreProperties>
</file>